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68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7BC338-C09C-09C8-DEBC-5B9D990C6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8ABE1AA-4FCE-5C17-4AF8-7E24615EF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49EBD9-72C6-C106-FD32-A67A1A1A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779051-B839-5B87-0EB1-6B989EF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C8F7DD-6DD9-0CE0-1CD7-A2C24002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7908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5B7FB-C2B9-D01A-8F11-95EF01DE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FAE267-2364-94F1-9126-68D8B92D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97EAF7-9479-6C25-3F1C-D3899CA9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02F79D-2C16-262A-C187-03F398AAF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7A2C92-A222-E612-C039-638844E1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140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9ECF4BD-4132-76FF-1879-6168F48EF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9356EB-BA5B-6B99-CC3F-DA6BEEC7DB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BD1A0F-3CE2-4B67-2936-EB466493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2DA1DC-148F-2FEF-420A-4CF763DDB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189BE8-0E05-90B6-1FFC-AC9BAEE4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70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01DC9-A5EC-5234-9F5C-0283820B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364108-A50C-F788-77E1-3EF159563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BD81BD-5C25-F184-D5C6-2B98A8D8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AB6103-B9F7-C6CC-9356-8D942DCA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89E1AF-8227-0ABE-6903-3AB02377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06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4FE1A-0640-1B1B-40B2-C655AC33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887DEA-C58D-B1E6-F797-AC0558FF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5A5EBE-4834-004D-01C3-131ED91B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F0CE74-6EC6-12EA-31FF-1EC4E913C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25645F-65B2-E075-7B36-7E416E3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943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32F80-BD6B-3243-B6B6-74235596C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85B576-E504-5D57-89F1-00059A220B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ABFD11-AC27-389C-3E44-894EFC4ED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0AB382-13FB-1BFF-DF45-1F1719E8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11EA42-3BE4-184E-9020-CEADE0E1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F41B48-1BE3-973B-8648-3F5D9066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0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A9D5-9319-2FA0-BB32-1CEA7FCD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44578E-5060-426F-363D-9BB957D02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D81CD3-6DD2-4C4C-3ADB-DC6B51FC0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CC33FA8-BBC0-15DE-C39E-EE34A4E4B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B1CD87E-0E22-AD4D-DCDA-3AD1B8302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129C89C-B502-29EA-7B83-BDF535D7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664AEE7-1082-4C76-535F-98C1AEA2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DE077BF-2E5B-934A-D778-343D48878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52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59DB7-2159-AC94-3918-51D0E917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E321AF9-3DEC-B5F8-E778-CF421973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7DA80C2-0512-B9B4-304B-FF579C3ED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45CB3CD-8E7F-F542-3ECE-9F54BD4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3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3212095-3F69-9670-A7C3-3E13A5B28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B4EC52-0203-1908-F0CD-8CA3FB6B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A85A3D1-73BB-F4A9-BC01-4C07C36D9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42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D6982-7B80-E822-D116-BC6AD047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6AD4F-B745-24C2-9382-A9B4A8664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2E69E5-1753-E2A3-BE39-05A44D4AD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8B21E07-C802-40DC-7BEF-BF9A21AF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9C279B-8416-6178-1832-B28A202DE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D2DAD88-968F-ECE0-9FFA-7A3C2B73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68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2EAEB-06A1-0D3F-4A34-BDBE24CF4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540F164-4970-9EC0-A26D-58B14A2D7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AD5FF84-E2C3-10E1-FF79-4A6992855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357E34-B7AA-FA15-774F-F5010286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02B898-3FBE-64D1-9981-474AB15A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053DB69-EA22-C64D-ADD0-A09110D0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43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D22D1FA-4430-8D34-D2F8-1433A3A4E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D94017-1428-FBA6-4687-06C598BD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9658CE-BECC-4060-5148-9BAA0AD6F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59AAA-4D10-4CCE-8DDB-0DDAF3F5E569}" type="datetimeFigureOut">
              <a:rPr lang="nl-NL" smtClean="0"/>
              <a:t>31-7-2024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4692C-A21A-D67F-018F-A4198CE1F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5F5526-E690-821C-C99B-19F3CEBAD1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E430-75E3-4771-91D7-A8FC2CD7535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93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0CDCBD1-0848-5E12-E374-490FA40B2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4" y="210163"/>
            <a:ext cx="8197645" cy="61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9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C9297C0-A389-7440-9977-F2E5B70F4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89" y="572716"/>
            <a:ext cx="8562648" cy="57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956CB5EA-4AB5-AA72-FD19-FCA67ECA6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974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E7DA573-2351-1507-0BA3-3B1A5C9BE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15" y="0"/>
            <a:ext cx="1029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F072EE9-13F9-EC18-8128-B8C387AE9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24" y="222845"/>
            <a:ext cx="9618466" cy="64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3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19C27BB-4E69-28EE-BB03-41E6965F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147485"/>
            <a:ext cx="8947354" cy="671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9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FA5F05C-AF8C-7B52-4698-0C4912C82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58" y="377927"/>
            <a:ext cx="8136194" cy="61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0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91FE46C-31CB-3055-91B1-B119741A7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08" y="333681"/>
            <a:ext cx="8254183" cy="61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8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8095EF3-D41E-51CA-6EC7-AF44BA476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29" y="368710"/>
            <a:ext cx="7467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9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7D46F96-39B5-FBBB-1905-E26211FB8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121" y="533400"/>
            <a:ext cx="7364361" cy="55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5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1448D80-EE0B-4C5B-DFE1-2F50781C6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19" y="582561"/>
            <a:ext cx="6907161" cy="518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7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40F2D3-A345-1F22-8029-8157D78A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64" y="529098"/>
            <a:ext cx="7733071" cy="57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1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DF0816B-FA2C-9015-032C-AE47C562F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303" y="891320"/>
            <a:ext cx="5235394" cy="50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592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84D8AB00E7549B9F33B2EAF19EC99" ma:contentTypeVersion="13" ma:contentTypeDescription="Een nieuw document maken." ma:contentTypeScope="" ma:versionID="f55cd4c29fe66866e6cb0b5d7b3b7258">
  <xsd:schema xmlns:xsd="http://www.w3.org/2001/XMLSchema" xmlns:xs="http://www.w3.org/2001/XMLSchema" xmlns:p="http://schemas.microsoft.com/office/2006/metadata/properties" xmlns:ns2="861db2a2-24df-44c3-a07b-bbdf956462d2" xmlns:ns3="f49dc8c5-3aeb-4421-9f55-18a7300e0726" targetNamespace="http://schemas.microsoft.com/office/2006/metadata/properties" ma:root="true" ma:fieldsID="b33a754d6c3536771551211c804d69b8" ns2:_="" ns3:_="">
    <xsd:import namespace="861db2a2-24df-44c3-a07b-bbdf956462d2"/>
    <xsd:import namespace="f49dc8c5-3aeb-4421-9f55-18a7300e072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db2a2-24df-44c3-a07b-bbdf956462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56b64be9-ece9-448a-b811-6afe781e82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dc8c5-3aeb-4421-9f55-18a7300e072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29e7a3-575e-41db-8c27-81c7fd3361a0}" ma:internalName="TaxCatchAll" ma:showField="CatchAllData" ma:web="f49dc8c5-3aeb-4421-9f55-18a7300e0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36E7A9-21E1-4711-BCCD-4B477285F5DE}"/>
</file>

<file path=customXml/itemProps2.xml><?xml version="1.0" encoding="utf-8"?>
<ds:datastoreItem xmlns:ds="http://schemas.openxmlformats.org/officeDocument/2006/customXml" ds:itemID="{F7AD4414-83E6-453B-AD64-374D5D09BC80}"/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0</Words>
  <Application>Microsoft Office PowerPoint</Application>
  <PresentationFormat>Breedbeeld</PresentationFormat>
  <Paragraphs>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Marian Timmermans</dc:creator>
  <cp:lastModifiedBy>Marian Timmermans</cp:lastModifiedBy>
  <cp:revision>5</cp:revision>
  <dcterms:created xsi:type="dcterms:W3CDTF">2024-07-01T11:53:44Z</dcterms:created>
  <dcterms:modified xsi:type="dcterms:W3CDTF">2024-07-31T07:08:00Z</dcterms:modified>
</cp:coreProperties>
</file>